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cb6c3dc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1cb6c3dc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cb6c3dcd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cb6c3dcd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dc6ce6d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dc6ce6d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hFZFjoX2cGg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IimYWbEQqFqScsPv3OgPeUrMNcsm3Nu-Vl5kLQr83wk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Squirrels are Awesome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at 8 min watch to 11 min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Squirrels were stealing my bird seed so I solved the problem with mechanical engineering :)&#10;&#10;Here is an explanation of the illusion dish thing!- https://demos.smu.ca/index.php/demos/optics/69-mirage-mirror&#10;&#10;Here is a link to the illusion dish (not sponsored :) https://www.amazon.com/dp/B0718XCG7F/ref=cm_sw_em_r_mt_dp_U_D9PYEbC85X14F&#10;&#10;*MUSIC*&#10;0:02 - Arrow (Instrumental) - Andrew Applepie http://andrewapplepie.com/&#10;0:27 - Kalimba Jam - Blue Wednesday https://soundcloud.com/bluewednesday/&#10;3:21 - Zambo - Devil in Disguise https://danijel-zambo.bandcamp.com/track/devil-in-disguise-2 &#10;3:47 - Cereal Killa - Blue Wednesday https://soundcloud.com/bluewednesday/&#10;5:28 - J. Thompson - Real Quick Lovin' https://www.amazon.com/Real-Quick-Lovin/dp/B0010YGE3W&#10;5:39 - New Shoes - Blue Wednesday https://soundcloud.com/bluewednesday/&#10;7:51- Chi- Ponder- https://www.prodbyponder.com/5-free-beats32029775&#10;8:31 - Marimba Idea - Blue Wednesday https://soundcloud.com/bluewednesday/ &#10;9:25 - Josef Falkenskold - Tiny Tumble https://www.epidemicsound.com/artists/josef-falkenskold&#10;19:07 - Nik- Ponder- https://www.prodbyponder.com/5-free-beats32029775" id="61" name="Google Shape;61;p14" title="Backyard Squirrel Maze 1.0- Ninja Warrior Cours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6150" y="1017725"/>
            <a:ext cx="7334711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0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a squirrel helps it survive and reproduce?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525" y="673825"/>
            <a:ext cx="4878576" cy="449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Squirrel Stations!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